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03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1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1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7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0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1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5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5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7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62DEA-F1AE-4BD6-8CD1-8A297B57D8F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AE169-218D-45DB-B691-1E6C2B78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087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525" y="0"/>
            <a:ext cx="8875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6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Cobb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Leah Kurtz</dc:creator>
  <cp:lastModifiedBy>Gena Cochran</cp:lastModifiedBy>
  <cp:revision>1</cp:revision>
  <dcterms:created xsi:type="dcterms:W3CDTF">2017-08-09T13:21:25Z</dcterms:created>
  <dcterms:modified xsi:type="dcterms:W3CDTF">2017-08-09T13:34:00Z</dcterms:modified>
</cp:coreProperties>
</file>